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71" r:id="rId5"/>
    <p:sldId id="263" r:id="rId6"/>
    <p:sldId id="264" r:id="rId7"/>
    <p:sldId id="265" r:id="rId8"/>
    <p:sldId id="266" r:id="rId9"/>
    <p:sldId id="267" r:id="rId10"/>
    <p:sldId id="268"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1090"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23648-3D62-4101-B68A-30E809909D8C}" type="datetimeFigureOut">
              <a:rPr lang="en-US" smtClean="0"/>
              <a:t>8/12/2014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D0BCF-7B2C-4B89-9194-1F1E41DFA160}" type="slidenum">
              <a:rPr lang="en-US" smtClean="0"/>
              <a:t>‹#›</a:t>
            </a:fld>
            <a:endParaRPr lang="en-US" dirty="0"/>
          </a:p>
        </p:txBody>
      </p:sp>
    </p:spTree>
    <p:extLst>
      <p:ext uri="{BB962C8B-B14F-4D97-AF65-F5344CB8AC3E}">
        <p14:creationId xmlns:p14="http://schemas.microsoft.com/office/powerpoint/2010/main" val="154012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23648-3D62-4101-B68A-30E809909D8C}" type="datetimeFigureOut">
              <a:rPr lang="en-US" smtClean="0"/>
              <a:t>8/12/2014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D0BCF-7B2C-4B89-9194-1F1E41DFA160}" type="slidenum">
              <a:rPr lang="en-US" smtClean="0"/>
              <a:t>‹#›</a:t>
            </a:fld>
            <a:endParaRPr lang="en-US" dirty="0"/>
          </a:p>
        </p:txBody>
      </p:sp>
    </p:spTree>
    <p:extLst>
      <p:ext uri="{BB962C8B-B14F-4D97-AF65-F5344CB8AC3E}">
        <p14:creationId xmlns:p14="http://schemas.microsoft.com/office/powerpoint/2010/main" val="246649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23648-3D62-4101-B68A-30E809909D8C}" type="datetimeFigureOut">
              <a:rPr lang="en-US" smtClean="0"/>
              <a:t>8/12/2014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D0BCF-7B2C-4B89-9194-1F1E41DFA160}" type="slidenum">
              <a:rPr lang="en-US" smtClean="0"/>
              <a:t>‹#›</a:t>
            </a:fld>
            <a:endParaRPr lang="en-US" dirty="0"/>
          </a:p>
        </p:txBody>
      </p:sp>
    </p:spTree>
    <p:extLst>
      <p:ext uri="{BB962C8B-B14F-4D97-AF65-F5344CB8AC3E}">
        <p14:creationId xmlns:p14="http://schemas.microsoft.com/office/powerpoint/2010/main" val="53380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23648-3D62-4101-B68A-30E809909D8C}" type="datetimeFigureOut">
              <a:rPr lang="en-US" smtClean="0"/>
              <a:t>8/12/2014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D0BCF-7B2C-4B89-9194-1F1E41DFA160}" type="slidenum">
              <a:rPr lang="en-US" smtClean="0"/>
              <a:t>‹#›</a:t>
            </a:fld>
            <a:endParaRPr lang="en-US" dirty="0"/>
          </a:p>
        </p:txBody>
      </p:sp>
    </p:spTree>
    <p:extLst>
      <p:ext uri="{BB962C8B-B14F-4D97-AF65-F5344CB8AC3E}">
        <p14:creationId xmlns:p14="http://schemas.microsoft.com/office/powerpoint/2010/main" val="13688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23648-3D62-4101-B68A-30E809909D8C}" type="datetimeFigureOut">
              <a:rPr lang="en-US" smtClean="0"/>
              <a:t>8/12/2014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D0BCF-7B2C-4B89-9194-1F1E41DFA160}" type="slidenum">
              <a:rPr lang="en-US" smtClean="0"/>
              <a:t>‹#›</a:t>
            </a:fld>
            <a:endParaRPr lang="en-US" dirty="0"/>
          </a:p>
        </p:txBody>
      </p:sp>
    </p:spTree>
    <p:extLst>
      <p:ext uri="{BB962C8B-B14F-4D97-AF65-F5344CB8AC3E}">
        <p14:creationId xmlns:p14="http://schemas.microsoft.com/office/powerpoint/2010/main" val="32602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23648-3D62-4101-B68A-30E809909D8C}" type="datetimeFigureOut">
              <a:rPr lang="en-US" smtClean="0"/>
              <a:t>8/12/2014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D0BCF-7B2C-4B89-9194-1F1E41DFA160}" type="slidenum">
              <a:rPr lang="en-US" smtClean="0"/>
              <a:t>‹#›</a:t>
            </a:fld>
            <a:endParaRPr lang="en-US" dirty="0"/>
          </a:p>
        </p:txBody>
      </p:sp>
    </p:spTree>
    <p:extLst>
      <p:ext uri="{BB962C8B-B14F-4D97-AF65-F5344CB8AC3E}">
        <p14:creationId xmlns:p14="http://schemas.microsoft.com/office/powerpoint/2010/main" val="106541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023648-3D62-4101-B68A-30E809909D8C}" type="datetimeFigureOut">
              <a:rPr lang="en-US" smtClean="0"/>
              <a:t>8/12/2014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AD0BCF-7B2C-4B89-9194-1F1E41DFA160}" type="slidenum">
              <a:rPr lang="en-US" smtClean="0"/>
              <a:t>‹#›</a:t>
            </a:fld>
            <a:endParaRPr lang="en-US" dirty="0"/>
          </a:p>
        </p:txBody>
      </p:sp>
    </p:spTree>
    <p:extLst>
      <p:ext uri="{BB962C8B-B14F-4D97-AF65-F5344CB8AC3E}">
        <p14:creationId xmlns:p14="http://schemas.microsoft.com/office/powerpoint/2010/main" val="20238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023648-3D62-4101-B68A-30E809909D8C}" type="datetimeFigureOut">
              <a:rPr lang="en-US" smtClean="0"/>
              <a:t>8/12/2014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AD0BCF-7B2C-4B89-9194-1F1E41DFA160}" type="slidenum">
              <a:rPr lang="en-US" smtClean="0"/>
              <a:t>‹#›</a:t>
            </a:fld>
            <a:endParaRPr lang="en-US" dirty="0"/>
          </a:p>
        </p:txBody>
      </p:sp>
    </p:spTree>
    <p:extLst>
      <p:ext uri="{BB962C8B-B14F-4D97-AF65-F5344CB8AC3E}">
        <p14:creationId xmlns:p14="http://schemas.microsoft.com/office/powerpoint/2010/main" val="306997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23648-3D62-4101-B68A-30E809909D8C}" type="datetimeFigureOut">
              <a:rPr lang="en-US" smtClean="0"/>
              <a:t>8/12/2014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AD0BCF-7B2C-4B89-9194-1F1E41DFA160}" type="slidenum">
              <a:rPr lang="en-US" smtClean="0"/>
              <a:t>‹#›</a:t>
            </a:fld>
            <a:endParaRPr lang="en-US" dirty="0"/>
          </a:p>
        </p:txBody>
      </p:sp>
    </p:spTree>
    <p:extLst>
      <p:ext uri="{BB962C8B-B14F-4D97-AF65-F5344CB8AC3E}">
        <p14:creationId xmlns:p14="http://schemas.microsoft.com/office/powerpoint/2010/main" val="16337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23648-3D62-4101-B68A-30E809909D8C}" type="datetimeFigureOut">
              <a:rPr lang="en-US" smtClean="0"/>
              <a:t>8/12/2014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D0BCF-7B2C-4B89-9194-1F1E41DFA160}" type="slidenum">
              <a:rPr lang="en-US" smtClean="0"/>
              <a:t>‹#›</a:t>
            </a:fld>
            <a:endParaRPr lang="en-US" dirty="0"/>
          </a:p>
        </p:txBody>
      </p:sp>
    </p:spTree>
    <p:extLst>
      <p:ext uri="{BB962C8B-B14F-4D97-AF65-F5344CB8AC3E}">
        <p14:creationId xmlns:p14="http://schemas.microsoft.com/office/powerpoint/2010/main" val="266352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23648-3D62-4101-B68A-30E809909D8C}" type="datetimeFigureOut">
              <a:rPr lang="en-US" smtClean="0"/>
              <a:t>8/12/2014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D0BCF-7B2C-4B89-9194-1F1E41DFA160}" type="slidenum">
              <a:rPr lang="en-US" smtClean="0"/>
              <a:t>‹#›</a:t>
            </a:fld>
            <a:endParaRPr lang="en-US" dirty="0"/>
          </a:p>
        </p:txBody>
      </p:sp>
    </p:spTree>
    <p:extLst>
      <p:ext uri="{BB962C8B-B14F-4D97-AF65-F5344CB8AC3E}">
        <p14:creationId xmlns:p14="http://schemas.microsoft.com/office/powerpoint/2010/main" val="74741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23648-3D62-4101-B68A-30E809909D8C}" type="datetimeFigureOut">
              <a:rPr lang="en-US" smtClean="0"/>
              <a:t>8/12/2014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D0BCF-7B2C-4B89-9194-1F1E41DFA160}" type="slidenum">
              <a:rPr lang="en-US" smtClean="0"/>
              <a:t>‹#›</a:t>
            </a:fld>
            <a:endParaRPr lang="en-US" dirty="0"/>
          </a:p>
        </p:txBody>
      </p:sp>
    </p:spTree>
    <p:extLst>
      <p:ext uri="{BB962C8B-B14F-4D97-AF65-F5344CB8AC3E}">
        <p14:creationId xmlns:p14="http://schemas.microsoft.com/office/powerpoint/2010/main" val="2173299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5334000"/>
          </a:xfrm>
        </p:spPr>
        <p:txBody>
          <a:bodyPr>
            <a:normAutofit fontScale="90000"/>
          </a:bodyPr>
          <a:lstStyle/>
          <a:p>
            <a:r>
              <a:rPr lang="en-US" sz="19000" dirty="0" smtClean="0">
                <a:latin typeface="Organic Fridays" pitchFamily="2" charset="0"/>
              </a:rPr>
              <a:t>How to Applique</a:t>
            </a:r>
            <a:endParaRPr lang="en-US" sz="19000" dirty="0">
              <a:latin typeface="Organic Fridays" pitchFamily="2" charset="0"/>
            </a:endParaRPr>
          </a:p>
        </p:txBody>
      </p:sp>
    </p:spTree>
    <p:extLst>
      <p:ext uri="{BB962C8B-B14F-4D97-AF65-F5344CB8AC3E}">
        <p14:creationId xmlns:p14="http://schemas.microsoft.com/office/powerpoint/2010/main" val="91413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553200"/>
          </a:xfrm>
        </p:spPr>
        <p:txBody>
          <a:bodyPr/>
          <a:lstStyle/>
          <a:p>
            <a:pPr marL="0" indent="0" algn="ctr">
              <a:buNone/>
            </a:pPr>
            <a:r>
              <a:rPr lang="en-US" dirty="0" smtClean="0"/>
              <a:t>Now place the applique fabric on the garment, covering the placement stitches completely by the fabric.</a:t>
            </a: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9329"/>
          <a:stretch/>
        </p:blipFill>
        <p:spPr>
          <a:xfrm>
            <a:off x="2012320" y="1540095"/>
            <a:ext cx="5531479" cy="5212080"/>
          </a:xfrm>
          <a:prstGeom prst="rect">
            <a:avLst/>
          </a:prstGeom>
        </p:spPr>
      </p:pic>
    </p:spTree>
    <p:extLst>
      <p:ext uri="{BB962C8B-B14F-4D97-AF65-F5344CB8AC3E}">
        <p14:creationId xmlns:p14="http://schemas.microsoft.com/office/powerpoint/2010/main" val="421219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a:bodyPr>
          <a:lstStyle/>
          <a:p>
            <a:pPr marL="0" indent="0" algn="ctr">
              <a:buNone/>
            </a:pPr>
            <a:r>
              <a:rPr lang="en-US" sz="2400" dirty="0" smtClean="0"/>
              <a:t>Remove hoop from machine and cut around the applique tack down stitches as close as you can, but do not cut the stitches.  Also be careful not to cut garment. Do this for each applique piece.</a:t>
            </a:r>
            <a:endParaRPr lang="en-US" sz="24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 b="25330"/>
          <a:stretch/>
        </p:blipFill>
        <p:spPr>
          <a:xfrm>
            <a:off x="2133600" y="1371600"/>
            <a:ext cx="5143500" cy="5120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338" y="1828800"/>
            <a:ext cx="3278109" cy="3278109"/>
          </a:xfrm>
          <a:prstGeom prst="rect">
            <a:avLst/>
          </a:prstGeom>
        </p:spPr>
      </p:pic>
    </p:spTree>
    <p:extLst>
      <p:ext uri="{BB962C8B-B14F-4D97-AF65-F5344CB8AC3E}">
        <p14:creationId xmlns:p14="http://schemas.microsoft.com/office/powerpoint/2010/main" val="3852363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 y="76201"/>
            <a:ext cx="9057881" cy="2285999"/>
          </a:xfrm>
        </p:spPr>
        <p:txBody>
          <a:bodyPr>
            <a:normAutofit fontScale="92500"/>
          </a:bodyPr>
          <a:lstStyle/>
          <a:p>
            <a:pPr marL="0" indent="0" algn="ctr">
              <a:buNone/>
            </a:pPr>
            <a:r>
              <a:rPr lang="en-US" sz="8200" dirty="0" smtClean="0">
                <a:latin typeface="Century Gothic" panose="020B0502020202020204" pitchFamily="34" charset="0"/>
              </a:rPr>
              <a:t>Jodie Marburger</a:t>
            </a:r>
          </a:p>
          <a:p>
            <a:pPr marL="0" indent="0" algn="ctr">
              <a:buNone/>
            </a:pPr>
            <a:r>
              <a:rPr lang="en-US" sz="4700" dirty="0" smtClean="0">
                <a:latin typeface="Century Gothic" panose="020B0502020202020204" pitchFamily="34" charset="0"/>
              </a:rPr>
              <a:t>www.beaumitchellboutique.com</a:t>
            </a:r>
            <a:endParaRPr lang="en-US" sz="4700" dirty="0">
              <a:latin typeface="Century Gothic" panose="020B0502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 y="2209800"/>
            <a:ext cx="9057881" cy="3352800"/>
          </a:xfrm>
          <a:prstGeom prst="rect">
            <a:avLst/>
          </a:prstGeom>
        </p:spPr>
      </p:pic>
    </p:spTree>
    <p:extLst>
      <p:ext uri="{BB962C8B-B14F-4D97-AF65-F5344CB8AC3E}">
        <p14:creationId xmlns:p14="http://schemas.microsoft.com/office/powerpoint/2010/main" val="38978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000" b="1" dirty="0" smtClean="0">
                <a:latin typeface="Century Gothic" panose="020B0502020202020204" pitchFamily="34" charset="0"/>
              </a:rPr>
              <a:t>Steps of Applique</a:t>
            </a:r>
            <a:r>
              <a:rPr lang="en-US" dirty="0" smtClean="0"/>
              <a:t/>
            </a:r>
            <a:br>
              <a:rPr lang="en-US" dirty="0" smtClean="0"/>
            </a:br>
            <a:endParaRPr lang="en-US" dirty="0"/>
          </a:p>
        </p:txBody>
      </p:sp>
      <p:sp>
        <p:nvSpPr>
          <p:cNvPr id="5" name="Content Placeholder 4"/>
          <p:cNvSpPr>
            <a:spLocks noGrp="1"/>
          </p:cNvSpPr>
          <p:nvPr>
            <p:ph idx="1"/>
          </p:nvPr>
        </p:nvSpPr>
        <p:spPr>
          <a:xfrm>
            <a:off x="381000" y="381000"/>
            <a:ext cx="8229600" cy="4525963"/>
          </a:xfrm>
        </p:spPr>
        <p:txBody>
          <a:bodyPr>
            <a:normAutofit/>
          </a:bodyPr>
          <a:lstStyle/>
          <a:p>
            <a:r>
              <a:rPr lang="en-US" dirty="0" smtClean="0"/>
              <a:t>Gather your items (garment, fabric, Heat &amp; bond lite, scissors, Iron, hoop)</a:t>
            </a:r>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Cut fabric square and your Heat &amp; Bond Lite slightly smaller than your fabric. </a:t>
            </a:r>
          </a:p>
          <a:p>
            <a:pPr marL="0"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686426" y="1030869"/>
            <a:ext cx="2343150" cy="3124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4419600"/>
            <a:ext cx="2971800" cy="2228850"/>
          </a:xfrm>
          <a:prstGeom prst="rect">
            <a:avLst/>
          </a:prstGeom>
        </p:spPr>
      </p:pic>
    </p:spTree>
    <p:extLst>
      <p:ext uri="{BB962C8B-B14F-4D97-AF65-F5344CB8AC3E}">
        <p14:creationId xmlns:p14="http://schemas.microsoft.com/office/powerpoint/2010/main" val="645705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76200"/>
            <a:ext cx="8860341" cy="6049963"/>
          </a:xfrm>
        </p:spPr>
        <p:txBody>
          <a:bodyPr>
            <a:normAutofit/>
          </a:bodyPr>
          <a:lstStyle/>
          <a:p>
            <a:pPr marL="0" indent="0" algn="ctr">
              <a:buNone/>
            </a:pPr>
            <a:r>
              <a:rPr lang="en-US" sz="2400" dirty="0" smtClean="0"/>
              <a:t>Iron the back of your fabric on the dry cotton setting of your iron(no steam).   Add Heat &amp; Bond lite to fabric- shiny side down &amp; until completely adhered to fabric- use no steam, only a dry iron setting.</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2966" y="1972275"/>
            <a:ext cx="5415000" cy="40612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76125" y="1972275"/>
            <a:ext cx="5415000" cy="4061250"/>
          </a:xfrm>
          <a:prstGeom prst="rect">
            <a:avLst/>
          </a:prstGeom>
        </p:spPr>
      </p:pic>
    </p:spTree>
    <p:extLst>
      <p:ext uri="{BB962C8B-B14F-4D97-AF65-F5344CB8AC3E}">
        <p14:creationId xmlns:p14="http://schemas.microsoft.com/office/powerpoint/2010/main" val="2470915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lgn="ctr"/>
            <a:r>
              <a:rPr lang="en-US" dirty="0" smtClean="0"/>
              <a:t>Place hoop on your surface, place stabilizer on top of hoop.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3401" y="1905000"/>
            <a:ext cx="5486400" cy="4114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114799" y="1905000"/>
            <a:ext cx="5486400" cy="4114800"/>
          </a:xfrm>
          <a:prstGeom prst="rect">
            <a:avLst/>
          </a:prstGeom>
        </p:spPr>
      </p:pic>
    </p:spTree>
    <p:extLst>
      <p:ext uri="{BB962C8B-B14F-4D97-AF65-F5344CB8AC3E}">
        <p14:creationId xmlns:p14="http://schemas.microsoft.com/office/powerpoint/2010/main" val="3205211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77000"/>
          </a:xfrm>
        </p:spPr>
        <p:txBody>
          <a:bodyPr/>
          <a:lstStyle/>
          <a:p>
            <a:r>
              <a:rPr lang="en-US" dirty="0"/>
              <a:t>Place garment </a:t>
            </a:r>
            <a:endParaRPr lang="en-US" dirty="0" smtClean="0"/>
          </a:p>
          <a:p>
            <a:pPr marL="0" indent="0">
              <a:buNone/>
            </a:pPr>
            <a:r>
              <a:rPr lang="en-US" dirty="0" smtClean="0"/>
              <a:t>on </a:t>
            </a:r>
            <a:r>
              <a:rPr lang="en-US" dirty="0"/>
              <a:t>top of </a:t>
            </a:r>
            <a:endParaRPr lang="en-US" dirty="0" smtClean="0"/>
          </a:p>
          <a:p>
            <a:pPr marL="0" indent="0">
              <a:buNone/>
            </a:pPr>
            <a:r>
              <a:rPr lang="en-US" dirty="0" smtClean="0"/>
              <a:t>both </a:t>
            </a:r>
            <a:r>
              <a:rPr lang="en-US" dirty="0"/>
              <a:t>stabilizer and </a:t>
            </a:r>
            <a:endParaRPr lang="en-US" dirty="0" smtClean="0"/>
          </a:p>
          <a:p>
            <a:pPr marL="0" indent="0">
              <a:buNone/>
            </a:pPr>
            <a:r>
              <a:rPr lang="en-US" dirty="0" smtClean="0"/>
              <a:t>hoop </a:t>
            </a:r>
            <a:r>
              <a:rPr lang="en-US" dirty="0"/>
              <a:t>bottom.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203199"/>
            <a:ext cx="4901068" cy="6534757"/>
          </a:xfrm>
          <a:prstGeom prst="rect">
            <a:avLst/>
          </a:prstGeom>
        </p:spPr>
      </p:pic>
    </p:spTree>
    <p:extLst>
      <p:ext uri="{BB962C8B-B14F-4D97-AF65-F5344CB8AC3E}">
        <p14:creationId xmlns:p14="http://schemas.microsoft.com/office/powerpoint/2010/main" val="3034540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lstStyle/>
          <a:p>
            <a:r>
              <a:rPr lang="en-US" sz="3000" dirty="0"/>
              <a:t>Place hoop top(with the arms for the machine) on the top and push hoop top into place securing all layers in the hoop.  Make sure the surface is wrinkle free and tight like a </a:t>
            </a:r>
            <a:r>
              <a:rPr lang="en-US" sz="3000" dirty="0" smtClean="0"/>
              <a:t>drum (front and back)</a:t>
            </a:r>
            <a:endParaRPr lang="en-US" sz="3000"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79210"/>
            <a:ext cx="3352800" cy="4470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209800"/>
            <a:ext cx="3352800" cy="4470400"/>
          </a:xfrm>
          <a:prstGeom prst="rect">
            <a:avLst/>
          </a:prstGeom>
        </p:spPr>
      </p:pic>
      <p:sp>
        <p:nvSpPr>
          <p:cNvPr id="6" name="TextBox 5"/>
          <p:cNvSpPr txBox="1"/>
          <p:nvPr/>
        </p:nvSpPr>
        <p:spPr>
          <a:xfrm>
            <a:off x="381000" y="2667000"/>
            <a:ext cx="3352800" cy="769441"/>
          </a:xfrm>
          <a:prstGeom prst="rect">
            <a:avLst/>
          </a:prstGeom>
          <a:noFill/>
        </p:spPr>
        <p:txBody>
          <a:bodyPr wrap="square" rtlCol="0">
            <a:spAutoFit/>
          </a:bodyPr>
          <a:lstStyle/>
          <a:p>
            <a:pPr algn="ctr"/>
            <a:r>
              <a:rPr lang="en-US" sz="4400" dirty="0" smtClean="0"/>
              <a:t>FRONT</a:t>
            </a:r>
            <a:endParaRPr lang="en-US" sz="4400" dirty="0"/>
          </a:p>
        </p:txBody>
      </p:sp>
      <p:sp>
        <p:nvSpPr>
          <p:cNvPr id="7" name="TextBox 6"/>
          <p:cNvSpPr txBox="1"/>
          <p:nvPr/>
        </p:nvSpPr>
        <p:spPr>
          <a:xfrm>
            <a:off x="5638800" y="5867400"/>
            <a:ext cx="3352800" cy="707886"/>
          </a:xfrm>
          <a:prstGeom prst="rect">
            <a:avLst/>
          </a:prstGeom>
          <a:noFill/>
        </p:spPr>
        <p:txBody>
          <a:bodyPr wrap="square" rtlCol="0">
            <a:spAutoFit/>
          </a:bodyPr>
          <a:lstStyle/>
          <a:p>
            <a:pPr algn="ctr"/>
            <a:r>
              <a:rPr lang="en-US" sz="4000" dirty="0" smtClean="0"/>
              <a:t>BACK</a:t>
            </a:r>
            <a:endParaRPr lang="en-US" sz="4000" dirty="0"/>
          </a:p>
        </p:txBody>
      </p:sp>
    </p:spTree>
    <p:extLst>
      <p:ext uri="{BB962C8B-B14F-4D97-AF65-F5344CB8AC3E}">
        <p14:creationId xmlns:p14="http://schemas.microsoft.com/office/powerpoint/2010/main" val="4229898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lstStyle/>
          <a:p>
            <a:pPr marL="0" indent="0">
              <a:buNone/>
            </a:pPr>
            <a:r>
              <a:rPr lang="en-US" dirty="0" smtClean="0"/>
              <a:t>Now your hoop is ready for the machine &amp; to begin the applique process.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95400"/>
            <a:ext cx="7315200" cy="5486400"/>
          </a:xfrm>
          <a:prstGeom prst="rect">
            <a:avLst/>
          </a:prstGeom>
        </p:spPr>
      </p:pic>
    </p:spTree>
    <p:extLst>
      <p:ext uri="{BB962C8B-B14F-4D97-AF65-F5344CB8AC3E}">
        <p14:creationId xmlns:p14="http://schemas.microsoft.com/office/powerpoint/2010/main" val="926531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200"/>
          </a:xfrm>
        </p:spPr>
        <p:txBody>
          <a:bodyPr/>
          <a:lstStyle/>
          <a:p>
            <a:pPr marL="0" indent="0" algn="ctr">
              <a:buNone/>
            </a:pPr>
            <a:r>
              <a:rPr lang="en-US" dirty="0" smtClean="0"/>
              <a:t>Begin by running your first placement stitches.  Stop the machine when finished.</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 b="23996"/>
          <a:stretch/>
        </p:blipFill>
        <p:spPr>
          <a:xfrm>
            <a:off x="2133600" y="1295400"/>
            <a:ext cx="5143500" cy="521208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338" y="2262385"/>
            <a:ext cx="3278109" cy="3278109"/>
          </a:xfrm>
          <a:prstGeom prst="rect">
            <a:avLst/>
          </a:prstGeom>
        </p:spPr>
      </p:pic>
    </p:spTree>
    <p:extLst>
      <p:ext uri="{BB962C8B-B14F-4D97-AF65-F5344CB8AC3E}">
        <p14:creationId xmlns:p14="http://schemas.microsoft.com/office/powerpoint/2010/main" val="3149131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240</Words>
  <Application>Microsoft Office PowerPoint</Application>
  <PresentationFormat>On-screen Show (4:3)</PresentationFormat>
  <Paragraphs>23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How to Applique</vt:lpstr>
      <vt:lpstr>PowerPoint Presentation</vt:lpstr>
      <vt:lpstr>Steps of Applique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Applique</dc:title>
  <dc:creator>JODIE</dc:creator>
  <cp:lastModifiedBy>JODIE</cp:lastModifiedBy>
  <cp:revision>22</cp:revision>
  <dcterms:created xsi:type="dcterms:W3CDTF">2014-07-20T02:10:35Z</dcterms:created>
  <dcterms:modified xsi:type="dcterms:W3CDTF">2014-08-12T16:41:22Z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